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735763" cy="98663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349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02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257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542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94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39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357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36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53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486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79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B938-3285-4586-9329-0A656BFFDCE9}" type="datetimeFigureOut">
              <a:rPr lang="da-DK" smtClean="0"/>
              <a:t>30-08-2019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665C-F180-435F-88B5-3EA41B9CDBE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055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498764" y="1360675"/>
            <a:ext cx="108201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a-DK" b="1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830623"/>
              </p:ext>
            </p:extLst>
          </p:nvPr>
        </p:nvGraphicFramePr>
        <p:xfrm>
          <a:off x="59235" y="1260097"/>
          <a:ext cx="8501868" cy="4813935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1582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7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2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999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Grundbevægelse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Gør børnene </a:t>
                      </a:r>
                      <a:r>
                        <a:rPr lang="da-DK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 os, når vi….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Kan fremmes hos os ved at…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Gå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Løbe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Springe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Hoppe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Hinke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Kravle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Krybe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8424519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Trille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4312019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 Snurre</a:t>
                      </a:r>
                      <a:endParaRPr lang="da-DK" sz="1600" b="1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 Balancere</a:t>
                      </a:r>
                      <a:endParaRPr lang="da-DK" sz="1600" b="1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r>
                        <a:rPr lang="da-DK" sz="1600" b="1" dirty="0" smtClean="0"/>
                        <a:t> vippe</a:t>
                      </a:r>
                      <a:endParaRPr lang="da-DK" sz="1600" b="1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Gynge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Svinge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Klatre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Trække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Skubbe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Kaste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999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Gribe</a:t>
                      </a:r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10" name="Billed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726" y="6027763"/>
            <a:ext cx="1303034" cy="574602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3379" y="-1504"/>
            <a:ext cx="1538621" cy="191632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8099" y="3143152"/>
            <a:ext cx="2709456" cy="191360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291" y="5327997"/>
            <a:ext cx="2493701" cy="1448184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5967" y="30984"/>
            <a:ext cx="3404112" cy="1924386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3528" y="1500464"/>
            <a:ext cx="2398689" cy="171044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0633" y="1329854"/>
            <a:ext cx="1266561" cy="2227794"/>
          </a:xfrm>
          <a:prstGeom prst="rect">
            <a:avLst/>
          </a:prstGeom>
        </p:spPr>
      </p:pic>
      <p:pic>
        <p:nvPicPr>
          <p:cNvPr id="9" name="Pladsholder til indhold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68" y="5935105"/>
            <a:ext cx="7344294" cy="894661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4133712" y="6119336"/>
            <a:ext cx="63459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400" i="1" dirty="0" smtClean="0"/>
              <a:t>                         Grundlege er lege, </a:t>
            </a:r>
            <a:r>
              <a:rPr lang="da-DK" sz="1400" i="1" dirty="0"/>
              <a:t>som er fælles for alle børn, uanset geografi</a:t>
            </a:r>
            <a:r>
              <a:rPr lang="da-DK" sz="1400" i="1" dirty="0" smtClean="0"/>
              <a:t>,</a:t>
            </a:r>
            <a:br>
              <a:rPr lang="da-DK" sz="1400" i="1" dirty="0" smtClean="0"/>
            </a:br>
            <a:r>
              <a:rPr lang="da-DK" sz="1400" i="1" dirty="0" smtClean="0"/>
              <a:t> </a:t>
            </a:r>
            <a:r>
              <a:rPr lang="da-DK" sz="1400" i="1" dirty="0"/>
              <a:t>social </a:t>
            </a:r>
            <a:r>
              <a:rPr lang="da-DK" sz="1400" i="1" dirty="0" smtClean="0"/>
              <a:t>status</a:t>
            </a:r>
            <a:r>
              <a:rPr lang="da-DK" sz="1400" i="1" dirty="0"/>
              <a:t>, økonomi og kulturelle forhold</a:t>
            </a:r>
            <a:r>
              <a:rPr lang="da-DK" sz="1400" i="1" dirty="0" smtClean="0"/>
              <a:t>. De sættes ofte i </a:t>
            </a:r>
            <a:r>
              <a:rPr lang="da-DK" sz="1400" i="1" dirty="0"/>
              <a:t>gang af </a:t>
            </a:r>
            <a:r>
              <a:rPr lang="da-DK" sz="1400" i="1" dirty="0" smtClean="0"/>
              <a:t>barnet</a:t>
            </a:r>
            <a:br>
              <a:rPr lang="da-DK" sz="1400" i="1" dirty="0" smtClean="0"/>
            </a:br>
            <a:r>
              <a:rPr lang="da-DK" sz="1400" i="1" dirty="0" smtClean="0"/>
              <a:t> selv og har et socialt element. Legene afhænger af en </a:t>
            </a:r>
            <a:r>
              <a:rPr lang="da-DK" sz="1400" i="1" dirty="0"/>
              <a:t>god </a:t>
            </a:r>
            <a:r>
              <a:rPr lang="da-DK" sz="1400" i="1" dirty="0" smtClean="0"/>
              <a:t>grundmotorik</a:t>
            </a:r>
            <a:endParaRPr lang="da-DK" sz="1400" i="1" dirty="0"/>
          </a:p>
        </p:txBody>
      </p:sp>
      <p:sp>
        <p:nvSpPr>
          <p:cNvPr id="7" name="Tekstfelt 6"/>
          <p:cNvSpPr txBox="1"/>
          <p:nvPr/>
        </p:nvSpPr>
        <p:spPr>
          <a:xfrm>
            <a:off x="1101012" y="344563"/>
            <a:ext cx="6589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b="1">
                <a:latin typeface="Calibri" panose="020F0502020204030204" pitchFamily="34" charset="0"/>
              </a:rPr>
              <a:t>Ud med grundlegene</a:t>
            </a:r>
            <a:endParaRPr lang="da-DK" sz="3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72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Office-tema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Ida Kryger</dc:creator>
  <cp:lastModifiedBy>Ida Kryger</cp:lastModifiedBy>
  <cp:revision>9</cp:revision>
  <cp:lastPrinted>2019-08-30T10:46:22Z</cp:lastPrinted>
  <dcterms:created xsi:type="dcterms:W3CDTF">2018-05-15T16:17:19Z</dcterms:created>
  <dcterms:modified xsi:type="dcterms:W3CDTF">2019-08-30T12:20:45Z</dcterms:modified>
</cp:coreProperties>
</file>